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 snapToObjects="1" showGuides="1">
      <p:cViewPr varScale="1">
        <p:scale>
          <a:sx n="107" d="100"/>
          <a:sy n="107" d="100"/>
        </p:scale>
        <p:origin x="640" y="1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0B47-4FD6-9143-8A58-D4E4E3591FAC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425EF-9C83-3240-88B3-66AA55F5E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/train/</a:t>
            </a:r>
            <a:r>
              <a:rPr lang="en-US" dirty="0" err="1"/>
              <a:t>AdamOptimizer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/losses/</a:t>
            </a:r>
            <a:r>
              <a:rPr lang="en-US" dirty="0" err="1"/>
              <a:t>sparse_softmax_cross_entropy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425EF-9C83-3240-88B3-66AA55F5EA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2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596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8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9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9013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5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2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6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36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239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068EC99-0FC2-ED4F-BAB6-B4AA5F20BD0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BD97B65-FCC0-1E49-A33F-5F9066CC92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494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872F-A0F4-AD46-8E17-AC489FE16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286000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Classification Using a Neural Net -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B4042-0D7B-2943-998F-93CC3C2E4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384226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Viraat Das</a:t>
            </a:r>
          </a:p>
          <a:p>
            <a:r>
              <a:rPr lang="en-US" dirty="0"/>
              <a:t>Purdue Workshop</a:t>
            </a:r>
          </a:p>
        </p:txBody>
      </p:sp>
    </p:spTree>
    <p:extLst>
      <p:ext uri="{BB962C8B-B14F-4D97-AF65-F5344CB8AC3E}">
        <p14:creationId xmlns:p14="http://schemas.microsoft.com/office/powerpoint/2010/main" val="20342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621C-D3DD-0B48-A4D1-29929808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one Epoch?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F0BB6-9837-9944-9347-B08ECEA55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867" y="1674685"/>
            <a:ext cx="9601200" cy="34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2D55-62A1-8A4A-B372-137ECEFA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WUSSSSSUUUUUPPPPP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452C-D574-A148-A214-4286D787F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viraatdas</a:t>
            </a:r>
            <a:r>
              <a:rPr lang="en-US" dirty="0"/>
              <a:t>/Neural-Network-Purdue-Workshop</a:t>
            </a:r>
          </a:p>
        </p:txBody>
      </p:sp>
    </p:spTree>
    <p:extLst>
      <p:ext uri="{BB962C8B-B14F-4D97-AF65-F5344CB8AC3E}">
        <p14:creationId xmlns:p14="http://schemas.microsoft.com/office/powerpoint/2010/main" val="376690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2A19-BD96-C344-B6B0-703246E6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Fashion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39B40-9B34-A44B-8680-BD417548A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54804"/>
            <a:ext cx="4366079" cy="43660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EE31F-8739-064F-83E6-C5242F523325}"/>
              </a:ext>
            </a:extLst>
          </p:cNvPr>
          <p:cNvSpPr txBox="1"/>
          <p:nvPr/>
        </p:nvSpPr>
        <p:spPr>
          <a:xfrm>
            <a:off x="6942667" y="1854804"/>
            <a:ext cx="4514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60,000 images to train the neural 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10,000 images to evaluate the accuracy</a:t>
            </a:r>
          </a:p>
        </p:txBody>
      </p:sp>
    </p:spTree>
    <p:extLst>
      <p:ext uri="{BB962C8B-B14F-4D97-AF65-F5344CB8AC3E}">
        <p14:creationId xmlns:p14="http://schemas.microsoft.com/office/powerpoint/2010/main" val="425151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C8C2-1A2C-D045-9E65-815BE437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64D80-5FAF-624F-BE83-F961AFC19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84" y="1645921"/>
            <a:ext cx="7181831" cy="4587240"/>
          </a:xfrm>
        </p:spPr>
      </p:pic>
    </p:spTree>
    <p:extLst>
      <p:ext uri="{BB962C8B-B14F-4D97-AF65-F5344CB8AC3E}">
        <p14:creationId xmlns:p14="http://schemas.microsoft.com/office/powerpoint/2010/main" val="192584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0AC2-5083-FD4A-9AF2-C4CA77FB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ARE WE TRAINING?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18816-03D6-2648-8A05-9C9E543DE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image is 28 x 28 pixels stored as a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60,000 of these images are being used to train </a:t>
            </a:r>
          </a:p>
          <a:p>
            <a:r>
              <a:rPr lang="en-US" dirty="0"/>
              <a:t>Later to test the accuracy of the model, we will use 10,000 test images</a:t>
            </a:r>
          </a:p>
        </p:txBody>
      </p:sp>
    </p:spTree>
    <p:extLst>
      <p:ext uri="{BB962C8B-B14F-4D97-AF65-F5344CB8AC3E}">
        <p14:creationId xmlns:p14="http://schemas.microsoft.com/office/powerpoint/2010/main" val="13305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C3A2-45B6-3E42-BE12-B87C8170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059DB-BFFF-1C40-9A66-0BFA07B9E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C5066-F3CF-B349-B2FD-0539352C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77" y="1476103"/>
            <a:ext cx="6519445" cy="49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94A0-ED8E-2844-9CC4-F9D33F7A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7423-6CD3-2B40-8992-D8BD8270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47067" cy="3581400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– Rectified Linear Unit</a:t>
            </a:r>
          </a:p>
          <a:p>
            <a:pPr marL="0" indent="0">
              <a:buNone/>
            </a:pPr>
            <a:r>
              <a:rPr lang="en-US" dirty="0"/>
              <a:t>Used to introduce non-linearity in a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using one hidden layer with 128 neurons, each rectified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2AE522-FD61-3246-8F33-F5B0F6DDED66}"/>
              </a:ext>
            </a:extLst>
          </p:cNvPr>
          <p:cNvSpPr txBox="1">
            <a:spLocks/>
          </p:cNvSpPr>
          <p:nvPr/>
        </p:nvSpPr>
        <p:spPr>
          <a:xfrm>
            <a:off x="7044266" y="2171700"/>
            <a:ext cx="404706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pPr marL="0" indent="0">
              <a:buNone/>
            </a:pPr>
            <a:r>
              <a:rPr lang="en-US" dirty="0"/>
              <a:t>In our case returns an array of 10 probability scores that sum to 1</a:t>
            </a:r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5A30-5D87-9B48-8A6C-B6E69F0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0AD71-5139-EB4A-96D5-C9E181C3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 – model’s accuracy while training. Should be minimized. </a:t>
            </a:r>
          </a:p>
          <a:p>
            <a:r>
              <a:rPr lang="en-US" dirty="0"/>
              <a:t>Optimizer – Based on loss function, updates the model</a:t>
            </a:r>
          </a:p>
          <a:p>
            <a:r>
              <a:rPr lang="en-US" dirty="0"/>
              <a:t>Metrics - Used to monitor training and testing steps. Used in </a:t>
            </a:r>
            <a:r>
              <a:rPr lang="en-US" dirty="0" err="1"/>
              <a:t>tensorboard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090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C147-980B-3346-A820-02E59442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Compile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C1760-26B1-FF4E-89A3-C1CF4CC3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87783" cy="3581400"/>
          </a:xfrm>
        </p:spPr>
        <p:txBody>
          <a:bodyPr/>
          <a:lstStyle/>
          <a:p>
            <a:r>
              <a:rPr lang="en-US" dirty="0"/>
              <a:t>Optimizer – based on </a:t>
            </a:r>
          </a:p>
          <a:p>
            <a:pPr marL="0" indent="0">
              <a:buNone/>
            </a:pPr>
            <a:r>
              <a:rPr lang="en-US" dirty="0"/>
              <a:t>Adam’s Algorithm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C3B16-05C0-DD45-A71C-E84FE462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68" y="3352800"/>
            <a:ext cx="3149600" cy="2197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11539B-DA10-3941-B744-1273741A4FEC}"/>
              </a:ext>
            </a:extLst>
          </p:cNvPr>
          <p:cNvSpPr txBox="1">
            <a:spLocks/>
          </p:cNvSpPr>
          <p:nvPr/>
        </p:nvSpPr>
        <p:spPr>
          <a:xfrm>
            <a:off x="4980215" y="2286000"/>
            <a:ext cx="348778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 Function – Sparse </a:t>
            </a:r>
            <a:r>
              <a:rPr lang="en-US" dirty="0" err="1"/>
              <a:t>Softmax</a:t>
            </a:r>
            <a:r>
              <a:rPr lang="en-US" dirty="0"/>
              <a:t> Cross Entropy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21E7C-25B5-364B-BDCA-C7F1EE2E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4" y="3276600"/>
            <a:ext cx="3373484" cy="23045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8155DC-919B-1A48-BDC1-BDB04835C4DB}"/>
              </a:ext>
            </a:extLst>
          </p:cNvPr>
          <p:cNvSpPr txBox="1">
            <a:spLocks/>
          </p:cNvSpPr>
          <p:nvPr/>
        </p:nvSpPr>
        <p:spPr>
          <a:xfrm>
            <a:off x="8588830" y="2193471"/>
            <a:ext cx="348778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Metrics – Accuracy</a:t>
            </a:r>
          </a:p>
          <a:p>
            <a:pPr marL="0" indent="0">
              <a:buNone/>
            </a:pPr>
            <a:r>
              <a:rPr lang="en-US" dirty="0"/>
              <a:t>Calculates how often predictions matches labels</a:t>
            </a:r>
          </a:p>
        </p:txBody>
      </p:sp>
    </p:spTree>
    <p:extLst>
      <p:ext uri="{BB962C8B-B14F-4D97-AF65-F5344CB8AC3E}">
        <p14:creationId xmlns:p14="http://schemas.microsoft.com/office/powerpoint/2010/main" val="6487607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{01011136-5441-0949-B18F-6DC45F1B28B0}tf10001119</Template>
  <TotalTime>1339</TotalTime>
  <Words>246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Crop</vt:lpstr>
      <vt:lpstr>IMAGE Classification Using a Neural Net - Tensorflow</vt:lpstr>
      <vt:lpstr>WUSSSSSUUUUUPPPPP</vt:lpstr>
      <vt:lpstr>MNIST Fashion Dataset</vt:lpstr>
      <vt:lpstr>Labels</vt:lpstr>
      <vt:lpstr>WHAT EXACTLY ARE WE TRAINING? </vt:lpstr>
      <vt:lpstr>Structure</vt:lpstr>
      <vt:lpstr>Activation Functions</vt:lpstr>
      <vt:lpstr>Model Compile </vt:lpstr>
      <vt:lpstr>Model Compile Properties</vt:lpstr>
      <vt:lpstr>What is one Epoch?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Classification Using a Neural Net - Tensorflow</dc:title>
  <dc:creator>Viraat das</dc:creator>
  <cp:lastModifiedBy>Viraat das</cp:lastModifiedBy>
  <cp:revision>14</cp:revision>
  <dcterms:created xsi:type="dcterms:W3CDTF">2019-02-14T00:34:11Z</dcterms:created>
  <dcterms:modified xsi:type="dcterms:W3CDTF">2019-02-14T22:55:01Z</dcterms:modified>
</cp:coreProperties>
</file>